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274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829800" y="18288"/>
            <a:ext cx="2212848" cy="804672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7" name="Shape 1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17365D"/>
          </a:solidFill>
          <a:ln w="12700">
            <a:solidFill>
              <a:srgbClr val="17365D"/>
            </a:solidFill>
            <a:prstDash val="solid"/>
          </a:ln>
        </p:spPr>
      </p:sp>
      <p:sp>
        <p:nvSpPr>
          <p:cNvPr id="8" name="Text 2"/>
          <p:cNvSpPr/>
          <p:nvPr/>
        </p:nvSpPr>
        <p:spPr>
          <a:xfrm>
            <a:off x="411480" y="6643116"/>
            <a:ext cx="804672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ICMIAM 2026  |  1–3 September 2026  |  University of Huddersfield, UK</a:t>
            </a:r>
            <a:endParaRPr lang="en-US" sz="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633972"/>
            <a:ext cx="27432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39728" y="6633972"/>
            <a:ext cx="274320" cy="1463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700">
                <a:solidFill>
                  <a:srgbClr val="FFFFFF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640080" y="1508760"/>
            <a:ext cx="10927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17365D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PAPER TITLE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58368" y="2907792"/>
            <a:ext cx="1188720" cy="0"/>
          </a:xfrm>
          <a:prstGeom prst="line">
            <a:avLst/>
          </a:prstGeom>
          <a:noFill/>
          <a:ln w="38100">
            <a:solidFill>
              <a:srgbClr val="4E7C59"/>
            </a:solidFill>
            <a:prstDash val="solid"/>
          </a:ln>
        </p:spPr>
        <p:txBody>
          <a:bodyPr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40080" y="2926080"/>
            <a:ext cx="8686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202A35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Author 1, Author 2, Author 3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40080" y="3383280"/>
            <a:ext cx="8686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66717D"/>
                </a:solidFill>
                <a:latin typeface="Times New Roman" panose="02020603050405020304" pitchFamily="18" charset="0"/>
                <a:ea typeface="Arial" pitchFamily="34" charset="-122"/>
                <a:cs typeface="Times New Roman" panose="02020603050405020304" pitchFamily="18" charset="0"/>
              </a:rPr>
              <a:t>Affiliation / Department / University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786384"/>
          </a:xfrm>
          <a:prstGeom prst="rect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440" y="109728"/>
            <a:ext cx="4572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" y="114300"/>
            <a:ext cx="448056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76656" y="232056"/>
            <a:ext cx="1240724" cy="230832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ICMIAM-2026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072" y="73152"/>
            <a:ext cx="1947672" cy="68168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012" y="5844665"/>
            <a:ext cx="4825039" cy="13849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>
              <a:defRPr sz="1000" b="1">
                <a:solidFill>
                  <a:srgbClr val="002F5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7th International Conference on Maintenance and Intelligent Asset Management (ICMIAM-2026)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61805" y="5838002"/>
            <a:ext cx="4533292" cy="13849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 algn="r">
              <a:defRPr sz="1000" b="1">
                <a:solidFill>
                  <a:srgbClr val="4E5B6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1–3 September 2026  |  University of Huddersfield, </a:t>
            </a:r>
            <a:r>
              <a:rPr dirty="0" err="1"/>
              <a:t>Queensgate</a:t>
            </a:r>
            <a:r>
              <a:rPr dirty="0"/>
              <a:t>, Huddersfield HD1 3DH, UK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044184"/>
            <a:ext cx="12192000" cy="16459"/>
          </a:xfrm>
          <a:prstGeom prst="rect">
            <a:avLst/>
          </a:prstGeom>
          <a:solidFill>
            <a:srgbClr val="5081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6060643"/>
            <a:ext cx="12192000" cy="7973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967" y="6135624"/>
            <a:ext cx="1019722" cy="429768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7138" y="6135624"/>
            <a:ext cx="429768" cy="429768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2354" y="6135624"/>
            <a:ext cx="1325118" cy="42976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40080" y="3840480"/>
            <a:ext cx="4107150" cy="227755"/>
          </a:xfrm>
          <a:prstGeom prst="rect">
            <a:avLst/>
          </a:prstGeom>
          <a:noFill/>
        </p:spPr>
        <p:txBody>
          <a:bodyPr wrap="none" lIns="73152" tIns="36576" rIns="73152" bIns="36576">
            <a:spAutoFit/>
          </a:bodyPr>
          <a:lstStyle/>
          <a:p>
            <a:pPr algn="l"/>
            <a:r>
              <a:rPr sz="1000" dirty="0">
                <a:solidFill>
                  <a:srgbClr val="1E1E1E"/>
                </a:solidFill>
                <a:latin typeface="Times New Roman"/>
              </a:rPr>
              <a:t>Font guide: Times New Roman | Title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36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 | Authors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24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 | Affiliation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18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86384"/>
          </a:xfrm>
          <a:prstGeom prst="rect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" y="109728"/>
            <a:ext cx="4572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" y="114300"/>
            <a:ext cx="448056" cy="4480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656" y="155448"/>
            <a:ext cx="7040880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900" b="1">
                <a:solidFill>
                  <a:srgbClr val="FFFFFF"/>
                </a:solidFill>
                <a:latin typeface="Arial"/>
              </a:defRPr>
            </a:pPr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ICMIAM-2026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072" y="73152"/>
            <a:ext cx="1947672" cy="6816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012" y="5836971"/>
            <a:ext cx="5368457" cy="15388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>
              <a:defRPr sz="900" b="1">
                <a:solidFill>
                  <a:srgbClr val="002F59"/>
                </a:solidFill>
                <a:latin typeface="Arial"/>
              </a:defRPr>
            </a:lvl1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7th International Conference on Maintenance and Intelligent Asset Management (ICMIAM-2026)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57749" y="5815315"/>
            <a:ext cx="5038239" cy="153888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 algn="r">
              <a:defRPr sz="900" b="1">
                <a:solidFill>
                  <a:srgbClr val="4E5B68"/>
                </a:solidFill>
                <a:latin typeface="Arial"/>
              </a:defRPr>
            </a:lvl1pPr>
          </a:lstStyle>
          <a:p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1–3 September 2026  |  University of Huddersfield, </a:t>
            </a:r>
            <a:r>
              <a:rPr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Queensgate</a:t>
            </a:r>
            <a:r>
              <a:rPr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Huddersfield HD1 3DH, UK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044184"/>
            <a:ext cx="12192000" cy="16459"/>
          </a:xfrm>
          <a:prstGeom prst="rect">
            <a:avLst/>
          </a:prstGeom>
          <a:solidFill>
            <a:srgbClr val="5081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060643"/>
            <a:ext cx="12192000" cy="7973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1967" y="6135624"/>
            <a:ext cx="1019722" cy="429768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7138" y="6135624"/>
            <a:ext cx="429768" cy="429768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2354" y="6135624"/>
            <a:ext cx="1325118" cy="4297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0080" y="1160000"/>
            <a:ext cx="6306152" cy="4001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2600" b="1">
                <a:solidFill>
                  <a:srgbClr val="00264C"/>
                </a:solidFill>
                <a:latin typeface="Arial"/>
              </a:defRPr>
            </a:pPr>
            <a:r>
              <a:rPr lang="en-GB" sz="2600" b="1" dirty="0">
                <a:solidFill>
                  <a:srgbClr val="0040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Structure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1615000"/>
            <a:ext cx="1120000" cy="25000"/>
          </a:xfrm>
          <a:prstGeom prst="rect">
            <a:avLst/>
          </a:prstGeom>
          <a:solidFill>
            <a:srgbClr val="4E7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0080" y="1940000"/>
            <a:ext cx="320000" cy="320000"/>
          </a:xfrm>
          <a:prstGeom prst="ellipse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1987000"/>
            <a:ext cx="32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0000" y="1904760"/>
            <a:ext cx="3400000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800" b="1">
                <a:solidFill>
                  <a:srgbClr val="00264C"/>
                </a:solidFill>
                <a:latin typeface="Arial"/>
              </a:defRPr>
            </a:pPr>
            <a:r>
              <a:rPr sz="2200" b="1" dirty="0">
                <a:solidFill>
                  <a:srgbClr val="0040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0000" y="2293152"/>
            <a:ext cx="48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200" b="0">
                <a:solidFill>
                  <a:srgbClr val="4B4B4B"/>
                </a:solidFill>
                <a:latin typeface="Arial"/>
              </a:defRPr>
            </a:pPr>
            <a:r>
              <a:rPr sz="1600" b="0" dirty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statement and research gap</a:t>
            </a:r>
          </a:p>
        </p:txBody>
      </p:sp>
      <p:sp>
        <p:nvSpPr>
          <p:cNvPr id="20" name="Oval 19"/>
          <p:cNvSpPr/>
          <p:nvPr/>
        </p:nvSpPr>
        <p:spPr>
          <a:xfrm>
            <a:off x="640080" y="2590000"/>
            <a:ext cx="320000" cy="320000"/>
          </a:xfrm>
          <a:prstGeom prst="ellipse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2637000"/>
            <a:ext cx="32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0000" y="2580000"/>
            <a:ext cx="3400000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00407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Methodology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0000" y="2959838"/>
            <a:ext cx="48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1600" b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Model, experiment, dataset, or framework</a:t>
            </a:r>
          </a:p>
        </p:txBody>
      </p:sp>
      <p:sp>
        <p:nvSpPr>
          <p:cNvPr id="24" name="Oval 23"/>
          <p:cNvSpPr/>
          <p:nvPr/>
        </p:nvSpPr>
        <p:spPr>
          <a:xfrm>
            <a:off x="640080" y="3240000"/>
            <a:ext cx="320000" cy="320000"/>
          </a:xfrm>
          <a:prstGeom prst="ellipse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" y="3287000"/>
            <a:ext cx="32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0000" y="3230000"/>
            <a:ext cx="3400000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00407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Key Results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40000" y="3617485"/>
            <a:ext cx="48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1600" b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Main findings supported by figures</a:t>
            </a:r>
          </a:p>
        </p:txBody>
      </p:sp>
      <p:sp>
        <p:nvSpPr>
          <p:cNvPr id="28" name="Oval 27"/>
          <p:cNvSpPr/>
          <p:nvPr/>
        </p:nvSpPr>
        <p:spPr>
          <a:xfrm>
            <a:off x="640080" y="3890000"/>
            <a:ext cx="320000" cy="320000"/>
          </a:xfrm>
          <a:prstGeom prst="ellipse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0080" y="3937000"/>
            <a:ext cx="32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Arial"/>
              </a:defRPr>
            </a:pPr>
            <a:r>
              <a:rPr sz="1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0000" y="3880000"/>
            <a:ext cx="3400000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2200" b="1">
                <a:solidFill>
                  <a:srgbClr val="00407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Conclusion</a:t>
            </a:r>
            <a:r>
              <a:rPr lang="en-GB" dirty="0"/>
              <a:t>s</a:t>
            </a:r>
            <a:endParaRPr dirty="0"/>
          </a:p>
        </p:txBody>
      </p:sp>
      <p:sp>
        <p:nvSpPr>
          <p:cNvPr id="31" name="TextBox 30"/>
          <p:cNvSpPr txBox="1"/>
          <p:nvPr/>
        </p:nvSpPr>
        <p:spPr>
          <a:xfrm>
            <a:off x="1040000" y="4222900"/>
            <a:ext cx="48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>
              <a:defRPr sz="1600" b="0">
                <a:solidFill>
                  <a:srgbClr val="50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Contribution, implications, and next step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629400" y="1892807"/>
            <a:ext cx="4251960" cy="960120"/>
          </a:xfrm>
          <a:prstGeom prst="roundRect">
            <a:avLst/>
          </a:prstGeom>
          <a:solidFill>
            <a:srgbClr val="F5F8FC"/>
          </a:solidFill>
          <a:ln w="9525">
            <a:solidFill>
              <a:srgbClr val="7896B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36576" rIns="73152" bIns="36576" rtlCol="0" anchor="ctr"/>
          <a:lstStyle/>
          <a:p>
            <a:pPr algn="l"/>
            <a:r>
              <a:rPr sz="1000" b="1" dirty="0">
                <a:solidFill>
                  <a:srgbClr val="003A66"/>
                </a:solidFill>
                <a:latin typeface="Times New Roman"/>
              </a:rPr>
              <a:t>Font guide: Times New Roman</a:t>
            </a:r>
          </a:p>
          <a:p>
            <a:pPr algn="l"/>
            <a:r>
              <a:rPr sz="1000" dirty="0">
                <a:solidFill>
                  <a:srgbClr val="1E1E1E"/>
                </a:solidFill>
                <a:latin typeface="Times New Roman"/>
              </a:rPr>
              <a:t>Main heading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26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</a:t>
            </a:r>
          </a:p>
          <a:p>
            <a:pPr algn="l"/>
            <a:r>
              <a:rPr sz="1000" dirty="0">
                <a:solidFill>
                  <a:srgbClr val="1E1E1E"/>
                </a:solidFill>
                <a:latin typeface="Times New Roman"/>
              </a:rPr>
              <a:t>Section headings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22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 | Details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16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786384"/>
          </a:xfrm>
          <a:prstGeom prst="rect">
            <a:avLst/>
          </a:prstGeom>
          <a:solidFill>
            <a:srgbClr val="0B43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440" y="109728"/>
            <a:ext cx="4572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" y="114300"/>
            <a:ext cx="448056" cy="4480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656" y="155448"/>
            <a:ext cx="7040880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900" b="1">
                <a:solidFill>
                  <a:srgbClr val="FFFFFF"/>
                </a:solidFill>
                <a:latin typeface="Arial"/>
              </a:defRPr>
            </a:pPr>
            <a:r>
              <a:rPr sz="15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ICMIAM-2026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0072" y="73152"/>
            <a:ext cx="1947672" cy="6816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012" y="5844665"/>
            <a:ext cx="4825039" cy="13849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>
              <a:defRPr sz="1000" b="1">
                <a:solidFill>
                  <a:srgbClr val="002F59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7th International Conference on Maintenance and Intelligent Asset Management (ICMIAM-2026)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61805" y="5838002"/>
            <a:ext cx="4533292" cy="13849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>
            <a:lvl1pPr algn="r">
              <a:defRPr sz="1000" b="1">
                <a:solidFill>
                  <a:srgbClr val="4E5B6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dirty="0"/>
              <a:t>1–3 September 2026  |  University of Huddersfield, </a:t>
            </a:r>
            <a:r>
              <a:rPr dirty="0" err="1"/>
              <a:t>Queensgate</a:t>
            </a:r>
            <a:r>
              <a:rPr dirty="0"/>
              <a:t>, Huddersfield HD1 3DH, UK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044184"/>
            <a:ext cx="12192000" cy="16459"/>
          </a:xfrm>
          <a:prstGeom prst="rect">
            <a:avLst/>
          </a:prstGeom>
          <a:solidFill>
            <a:srgbClr val="5081B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060643"/>
            <a:ext cx="12192000" cy="7973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1967" y="6135624"/>
            <a:ext cx="1019722" cy="429768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7138" y="6135624"/>
            <a:ext cx="429768" cy="429768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2354" y="6135624"/>
            <a:ext cx="1325118" cy="42976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40080" y="1600000"/>
            <a:ext cx="7200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4200" b="1">
                <a:solidFill>
                  <a:srgbClr val="00264C"/>
                </a:solidFill>
                <a:latin typeface="Arial"/>
              </a:defRPr>
            </a:pPr>
            <a:r>
              <a:rPr sz="4200" b="1" dirty="0">
                <a:solidFill>
                  <a:srgbClr val="0043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2485000"/>
            <a:ext cx="1230000" cy="28000"/>
          </a:xfrm>
          <a:prstGeom prst="rect">
            <a:avLst/>
          </a:prstGeom>
          <a:solidFill>
            <a:srgbClr val="4E7C5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080" y="2800000"/>
            <a:ext cx="6500000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3000" b="1">
                <a:solidFill>
                  <a:srgbClr val="0B4378"/>
                </a:solidFill>
                <a:latin typeface="Arial"/>
              </a:defRPr>
            </a:pPr>
            <a:r>
              <a:rPr sz="3200" b="1" dirty="0">
                <a:solidFill>
                  <a:srgbClr val="0043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100000" y="1820000"/>
            <a:ext cx="3900000" cy="1920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DD7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390000" y="2080000"/>
            <a:ext cx="330000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700" b="1">
                <a:solidFill>
                  <a:srgbClr val="00264C"/>
                </a:solidFill>
                <a:latin typeface="Arial"/>
              </a:defRPr>
            </a:pPr>
            <a:r>
              <a:rPr lang="en-GB" sz="2000" b="1" dirty="0">
                <a:solidFill>
                  <a:srgbClr val="0043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2000" b="1" dirty="0" err="1">
                <a:solidFill>
                  <a:srgbClr val="0043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ontact</a:t>
            </a:r>
            <a:r>
              <a:rPr lang="en-GB" sz="2000" b="1" dirty="0">
                <a:solidFill>
                  <a:srgbClr val="0043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Details:</a:t>
            </a:r>
            <a:endParaRPr sz="2000" b="1" dirty="0">
              <a:solidFill>
                <a:srgbClr val="00437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90000" y="2500000"/>
            <a:ext cx="33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4B4B4B"/>
                </a:solidFill>
                <a:latin typeface="Arial"/>
              </a:defRPr>
            </a:pPr>
            <a:r>
              <a:rPr sz="1600" b="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Name: [Presenter Name]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90000" y="2860000"/>
            <a:ext cx="33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4B4B4B"/>
                </a:solidFill>
                <a:latin typeface="Arial"/>
              </a:defRPr>
            </a:pPr>
            <a:r>
              <a:rPr sz="1600" b="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Email: [email@university.ac.uk]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90000" y="3220000"/>
            <a:ext cx="3300000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defRPr sz="1400" b="0">
                <a:solidFill>
                  <a:srgbClr val="4B4B4B"/>
                </a:solidFill>
                <a:latin typeface="Arial"/>
              </a:defRPr>
            </a:pPr>
            <a:r>
              <a:rPr sz="1600" b="0" dirty="0">
                <a:solidFill>
                  <a:srgbClr val="2828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Affiliation: [Department / University]</a:t>
            </a:r>
          </a:p>
        </p:txBody>
      </p:sp>
      <p:sp>
        <p:nvSpPr>
          <p:cNvPr id="23" name="Font guide - page 3"/>
          <p:cNvSpPr/>
          <p:nvPr/>
        </p:nvSpPr>
        <p:spPr>
          <a:xfrm>
            <a:off x="676656" y="3965615"/>
            <a:ext cx="10012680" cy="292608"/>
          </a:xfrm>
          <a:prstGeom prst="roundRect">
            <a:avLst/>
          </a:prstGeom>
          <a:solidFill>
            <a:srgbClr val="F5F8FC"/>
          </a:solidFill>
          <a:ln w="10160">
            <a:solidFill>
              <a:srgbClr val="B4C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73152" tIns="36576" rIns="73152" bIns="36576" rtlCol="0" anchor="ctr"/>
          <a:lstStyle/>
          <a:p>
            <a:pPr algn="l"/>
            <a:r>
              <a:rPr sz="1000" dirty="0">
                <a:solidFill>
                  <a:srgbClr val="1E1E1E"/>
                </a:solidFill>
                <a:latin typeface="Times New Roman"/>
              </a:rPr>
              <a:t>Font guide: Times New Roman | Contact heading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20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 | Contact details </a:t>
            </a:r>
            <a:r>
              <a:rPr lang="en-GB" sz="1000" dirty="0">
                <a:solidFill>
                  <a:srgbClr val="1E1E1E"/>
                </a:solidFill>
                <a:latin typeface="Times New Roman"/>
              </a:rPr>
              <a:t>16</a:t>
            </a:r>
            <a:r>
              <a:rPr sz="1000" dirty="0">
                <a:solidFill>
                  <a:srgbClr val="1E1E1E"/>
                </a:solidFill>
                <a:latin typeface="Times New Roman"/>
              </a:rPr>
              <a:t> pt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221</Words>
  <Application>Microsoft Office PowerPoint</Application>
  <PresentationFormat>Widescreen</PresentationFormat>
  <Paragraphs>37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>University of Huddersfield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ICMIAM 2026 – Simple Conference Paper Presentation</dc:title>
  <dc:subject>ICMIAM 2026 conference paper presentation</dc:subject>
  <dc:creator>OpenAI</dc:creator>
  <cp:lastModifiedBy>Esmaeel Fatahian</cp:lastModifiedBy>
  <cp:revision>21</cp:revision>
  <dcterms:created xsi:type="dcterms:W3CDTF">2026-08-07T14:01:17Z</dcterms:created>
  <dcterms:modified xsi:type="dcterms:W3CDTF">2026-08-11T15:55:23Z</dcterms:modified>
</cp:coreProperties>
</file>